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3" r:id="rId2"/>
    <p:sldId id="268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5148D-C816-4259-8904-8224E39287E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A5896-5097-461F-9491-9010C1ED0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5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1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5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4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3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6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46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6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6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29C8-1579-442E-A49D-EC92AF05185F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A2AAF-7539-4E05-9745-FAC9B7429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85b			</a:t>
            </a:r>
            <a:r>
              <a:rPr lang="en-US" dirty="0" smtClean="0">
                <a:solidFill>
                  <a:srgbClr val="00B050"/>
                </a:solidFill>
              </a:rPr>
              <a:t>14/05/18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Completa</a:t>
            </a:r>
            <a:r>
              <a:rPr lang="en-US" dirty="0"/>
              <a:t> las </a:t>
            </a:r>
            <a:r>
              <a:rPr lang="en-US" dirty="0" err="1"/>
              <a:t>Sopas</a:t>
            </a:r>
            <a:r>
              <a:rPr lang="en-US" dirty="0"/>
              <a:t> de </a:t>
            </a:r>
            <a:r>
              <a:rPr lang="en-US" dirty="0" err="1"/>
              <a:t>Letras</a:t>
            </a:r>
            <a:r>
              <a:rPr lang="en-US" dirty="0"/>
              <a:t>,  EN EL </a:t>
            </a:r>
            <a:r>
              <a:rPr lang="en-US" dirty="0" smtClean="0"/>
              <a:t>SUPERMERCADO y MERCADO INDIGENA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4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 t="-5207" r="16398" b="9166"/>
          <a:stretch/>
        </p:blipFill>
        <p:spPr bwMode="auto">
          <a:xfrm>
            <a:off x="0" y="-457200"/>
            <a:ext cx="91440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114300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supermarket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48000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Eight</a:t>
            </a:r>
            <a:r>
              <a:rPr lang="en-US" sz="2400" b="1" dirty="0" smtClean="0">
                <a:solidFill>
                  <a:srgbClr val="0070C0"/>
                </a:solidFill>
              </a:rPr>
              <a:t> slices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ham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276600" y="3424535"/>
            <a:ext cx="4572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424535"/>
            <a:ext cx="685800" cy="446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24400" y="3429000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4415135"/>
            <a:ext cx="3581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bottle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mineral water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600200" y="4267200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14600" y="4267200"/>
            <a:ext cx="1447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5253335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can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tuna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743200" y="5334000"/>
            <a:ext cx="1371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19600" y="5329535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81700" y="5562600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Jar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mayo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638800" y="5410200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53200" y="5410200"/>
            <a:ext cx="9144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0200" y="3653135"/>
            <a:ext cx="304800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Package</a:t>
            </a:r>
            <a:r>
              <a:rPr lang="en-US" sz="2400" b="1" dirty="0" smtClean="0"/>
              <a:t> of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 frozen </a:t>
            </a:r>
            <a:r>
              <a:rPr lang="en-US" sz="2400" b="1" dirty="0" smtClean="0">
                <a:solidFill>
                  <a:srgbClr val="FF0000"/>
                </a:solidFill>
              </a:rPr>
              <a:t>vegetable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934200" y="3276600"/>
            <a:ext cx="685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239000" y="3478369"/>
            <a:ext cx="1209541" cy="2683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324600" y="35052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71600" y="2129135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cart</a:t>
            </a:r>
            <a:r>
              <a:rPr lang="en-US" sz="2400" b="1" dirty="0" smtClean="0">
                <a:solidFill>
                  <a:srgbClr val="0070C0"/>
                </a:solidFill>
              </a:rPr>
              <a:t> full of </a:t>
            </a:r>
            <a:r>
              <a:rPr lang="en-US" sz="2400" b="1" dirty="0" smtClean="0">
                <a:solidFill>
                  <a:srgbClr val="FF0000"/>
                </a:solidFill>
              </a:rPr>
              <a:t>groceries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772025" y="2286000"/>
            <a:ext cx="638175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410200" y="2286000"/>
            <a:ext cx="5715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248400" y="22860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56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2" t="4791" r="13909" b="1645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29200" y="533400"/>
            <a:ext cx="38862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130558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Indigenous 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2510135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textiles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3886200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sandals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4719" y="5791200"/>
            <a:ext cx="1295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ceramics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2286000"/>
            <a:ext cx="1295400" cy="70788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Artisanal work</a:t>
            </a:r>
            <a:endParaRPr lang="en-US" sz="2000" b="1" dirty="0">
              <a:solidFill>
                <a:srgbClr val="007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715000" y="35052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57900" y="44958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486400" y="6091535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1200" y="28002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client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0" y="44766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pay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5772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FF0000"/>
                </a:solidFill>
              </a:rPr>
              <a:t>Regatear</a:t>
            </a:r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to </a:t>
            </a:r>
            <a:r>
              <a:rPr lang="en-US" sz="2000" b="1" dirty="0" err="1" smtClean="0">
                <a:solidFill>
                  <a:srgbClr val="FF0000"/>
                </a:solidFill>
              </a:rPr>
              <a:t>Bargin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30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2" t="-2352" r="13909" b="10416"/>
          <a:stretch/>
        </p:blipFill>
        <p:spPr bwMode="auto">
          <a:xfrm>
            <a:off x="0" y="132735"/>
            <a:ext cx="9144000" cy="672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40386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How much are the tomatoes for?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0" y="4702314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They are at 50 per kilo.</a:t>
            </a:r>
            <a:endParaRPr lang="en-US" sz="2000" b="1" dirty="0">
              <a:solidFill>
                <a:srgbClr val="7030A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52900" y="5715000"/>
            <a:ext cx="2476500" cy="446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10200" y="60960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No, nothing else, thank you.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304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4-6</a:t>
            </a:r>
            <a:r>
              <a:rPr lang="en-US" dirty="0" smtClean="0"/>
              <a:t> p. 305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9.6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VOCABULARY QUIZ  is on </a:t>
            </a:r>
            <a:r>
              <a:rPr lang="en-US" dirty="0" smtClean="0">
                <a:solidFill>
                  <a:srgbClr val="002060"/>
                </a:solidFill>
              </a:rPr>
              <a:t>THURSDAY</a:t>
            </a:r>
            <a:r>
              <a:rPr lang="en-US" dirty="0" smtClean="0">
                <a:solidFill>
                  <a:srgbClr val="002060"/>
                </a:solidFill>
              </a:rPr>
              <a:t>!!!!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Study p. 298-299 &amp; p. 302-303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228600"/>
            <a:ext cx="9067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971800"/>
            <a:ext cx="9067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</a:t>
            </a:r>
            <a:r>
              <a:rPr lang="en-US" smtClean="0">
                <a:solidFill>
                  <a:srgbClr val="FF0000"/>
                </a:solidFill>
              </a:rPr>
              <a:t>85b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3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6966</TotalTime>
  <Words>117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Proposito 85b   14/05/18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IM La fecha es el 20 de marzo del 2013</dc:title>
  <dc:creator>Helen Zumaeta</dc:creator>
  <cp:lastModifiedBy>Helen Zumaeta</cp:lastModifiedBy>
  <cp:revision>26</cp:revision>
  <cp:lastPrinted>2013-03-19T19:38:28Z</cp:lastPrinted>
  <dcterms:created xsi:type="dcterms:W3CDTF">2013-03-19T14:16:31Z</dcterms:created>
  <dcterms:modified xsi:type="dcterms:W3CDTF">2018-05-14T15:54:01Z</dcterms:modified>
</cp:coreProperties>
</file>